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731816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Moving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89EA17-2C35-4E5B-BAC8-047A261BB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7772"/>
            <a:ext cx="7025777" cy="30118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2019-04-23T16:01:31Z</dcterms:modified>
  <cp:category>Shooting</cp:category>
</cp:coreProperties>
</file>

<file path=docProps/thumbnail.jpeg>
</file>